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5243"/>
    <a:srgbClr val="8ACCC6"/>
    <a:srgbClr val="045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2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0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8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8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8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7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6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70055527-4CE8-F190-DB50-904053CEC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92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6421A4-3657-414F-A0BD-AD337DB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8000" dirty="0">
                <a:solidFill>
                  <a:schemeClr val="bg1"/>
                </a:solidFill>
              </a:rPr>
              <a:t>Python na Prática: Física e Afins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5EE537-98A7-4977-B5DC-F0166A575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Primeiro Dia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Vídeo 18">
            <a:extLst>
              <a:ext uri="{FF2B5EF4-FFF2-40B4-BE49-F238E27FC236}">
                <a16:creationId xmlns:a16="http://schemas.microsoft.com/office/drawing/2014/main" id="{E205C211-D573-C990-51A3-FF8E6F256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A87B02-5EDF-45A4-B92D-388EB94E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Instalando</a:t>
            </a:r>
            <a:r>
              <a:rPr lang="en-US" sz="5400" dirty="0">
                <a:solidFill>
                  <a:schemeClr val="bg1"/>
                </a:solidFill>
              </a:rPr>
              <a:t> python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A6A6329E-6D0B-4B1F-BB1B-A0877FC4CB39}"/>
              </a:ext>
            </a:extLst>
          </p:cNvPr>
          <p:cNvSpPr txBox="1">
            <a:spLocks/>
          </p:cNvSpPr>
          <p:nvPr/>
        </p:nvSpPr>
        <p:spPr>
          <a:xfrm>
            <a:off x="640419" y="2055202"/>
            <a:ext cx="10905059" cy="265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no windows</a:t>
            </a:r>
          </a:p>
        </p:txBody>
      </p:sp>
    </p:spTree>
    <p:extLst>
      <p:ext uri="{BB962C8B-B14F-4D97-AF65-F5344CB8AC3E}">
        <p14:creationId xmlns:p14="http://schemas.microsoft.com/office/powerpoint/2010/main" val="34037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omputador com texto preto sobre fundo azul&#10;&#10;Descrição gerada automaticamente">
            <a:extLst>
              <a:ext uri="{FF2B5EF4-FFF2-40B4-BE49-F238E27FC236}">
                <a16:creationId xmlns:a16="http://schemas.microsoft.com/office/drawing/2014/main" id="{BFF943A3-B457-4AB1-84DE-90802484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66" b="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2D8B2-33EA-43ED-A06F-62570089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400" y="825069"/>
            <a:ext cx="2433711" cy="820851"/>
          </a:xfrm>
          <a:ln>
            <a:solidFill>
              <a:srgbClr val="FF00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https://www.python.org/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F8EC71C-5E94-4C43-A99D-A274D42E899D}"/>
              </a:ext>
            </a:extLst>
          </p:cNvPr>
          <p:cNvSpPr/>
          <p:nvPr/>
        </p:nvSpPr>
        <p:spPr>
          <a:xfrm>
            <a:off x="3162300" y="1762544"/>
            <a:ext cx="1409700" cy="820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652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rgbClr val="045B62"/>
          </a:fgClr>
          <a:bgClr>
            <a:srgbClr val="045B6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D51792-4300-4683-8367-3BEB79B3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7" y="2603969"/>
            <a:ext cx="2391109" cy="54300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48A86CF-1346-445E-98E5-C82285D5B442}"/>
              </a:ext>
            </a:extLst>
          </p:cNvPr>
          <p:cNvSpPr txBox="1">
            <a:spLocks/>
          </p:cNvSpPr>
          <p:nvPr/>
        </p:nvSpPr>
        <p:spPr>
          <a:xfrm>
            <a:off x="1201608" y="1801388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baixar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B0EC139-5A9D-499E-88BF-7F4F276FE2EF}"/>
              </a:ext>
            </a:extLst>
          </p:cNvPr>
          <p:cNvSpPr txBox="1">
            <a:spLocks/>
          </p:cNvSpPr>
          <p:nvPr/>
        </p:nvSpPr>
        <p:spPr>
          <a:xfrm>
            <a:off x="5817645" y="723112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instalar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ython Brasil-Instalando o Python 3 no Windows">
            <a:extLst>
              <a:ext uri="{FF2B5EF4-FFF2-40B4-BE49-F238E27FC236}">
                <a16:creationId xmlns:a16="http://schemas.microsoft.com/office/drawing/2014/main" id="{1064BA01-E025-41D8-8BC8-F07364C0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88" y="1644242"/>
            <a:ext cx="64579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B7A2A093-67F2-47D5-B0F3-69C89EB4D869}"/>
              </a:ext>
            </a:extLst>
          </p:cNvPr>
          <p:cNvSpPr/>
          <p:nvPr/>
        </p:nvSpPr>
        <p:spPr>
          <a:xfrm>
            <a:off x="3039266" y="2722518"/>
            <a:ext cx="1837658" cy="42445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04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33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E55552-BE08-4F41-8B7F-BB2943C7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7" y="1449081"/>
            <a:ext cx="3801005" cy="43916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6AD0B9-19E6-4347-884B-3CE9ED76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3" y="921130"/>
            <a:ext cx="5830114" cy="555385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3AD6298D-A039-4981-8B68-2A09191391D7}"/>
              </a:ext>
            </a:extLst>
          </p:cNvPr>
          <p:cNvSpPr txBox="1">
            <a:spLocks/>
          </p:cNvSpPr>
          <p:nvPr/>
        </p:nvSpPr>
        <p:spPr>
          <a:xfrm>
            <a:off x="2747697" y="48716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Verificar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variáveis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ambiente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35C987-D70E-4AB2-8E51-B53EB5A9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38" y="1207754"/>
            <a:ext cx="5001323" cy="477269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10A5D11-09F7-4E23-8CD6-99767A64BB45}"/>
              </a:ext>
            </a:extLst>
          </p:cNvPr>
          <p:cNvSpPr txBox="1">
            <a:spLocks/>
          </p:cNvSpPr>
          <p:nvPr/>
        </p:nvSpPr>
        <p:spPr>
          <a:xfrm>
            <a:off x="3442938" y="286624"/>
            <a:ext cx="5001323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 </a:t>
            </a:r>
            <a:r>
              <a:rPr lang="en-US" sz="3200" dirty="0" err="1">
                <a:solidFill>
                  <a:schemeClr val="bg1"/>
                </a:solidFill>
              </a:rPr>
              <a:t>diretório</a:t>
            </a:r>
            <a:r>
              <a:rPr lang="en-US" sz="3200" dirty="0">
                <a:solidFill>
                  <a:schemeClr val="bg1"/>
                </a:solidFill>
              </a:rPr>
              <a:t> do python </a:t>
            </a:r>
            <a:r>
              <a:rPr lang="en-US" sz="3200" dirty="0" err="1">
                <a:solidFill>
                  <a:schemeClr val="bg1"/>
                </a:solidFill>
              </a:rPr>
              <a:t>está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aqui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rgbClr val="FFC000"/>
                </a:solidFill>
              </a:rPr>
              <a:t>of course!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D32777B-0CE9-4D07-A95D-30DA48F45124}"/>
              </a:ext>
            </a:extLst>
          </p:cNvPr>
          <p:cNvSpPr txBox="1">
            <a:spLocks/>
          </p:cNvSpPr>
          <p:nvPr/>
        </p:nvSpPr>
        <p:spPr>
          <a:xfrm>
            <a:off x="9295161" y="5786580"/>
            <a:ext cx="3034062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FFC000"/>
                </a:solidFill>
              </a:rPr>
              <a:t>PODEMOS CONTINUAR</a:t>
            </a:r>
          </a:p>
        </p:txBody>
      </p:sp>
    </p:spTree>
    <p:extLst>
      <p:ext uri="{BB962C8B-B14F-4D97-AF65-F5344CB8AC3E}">
        <p14:creationId xmlns:p14="http://schemas.microsoft.com/office/powerpoint/2010/main" val="72930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 prompt de comando: O que é e como usá-lo em um sistema Dell | Dell Brasil">
            <a:extLst>
              <a:ext uri="{FF2B5EF4-FFF2-40B4-BE49-F238E27FC236}">
                <a16:creationId xmlns:a16="http://schemas.microsoft.com/office/drawing/2014/main" id="{54BA0AA3-6057-4959-A3EB-5AA37ECBA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4182" b="-1"/>
          <a:stretch/>
        </p:blipFill>
        <p:spPr bwMode="auto">
          <a:xfrm>
            <a:off x="180279" y="1487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6ECCB0-864C-40C5-87C8-6E4EC47E4CC9}"/>
              </a:ext>
            </a:extLst>
          </p:cNvPr>
          <p:cNvSpPr txBox="1"/>
          <p:nvPr/>
        </p:nvSpPr>
        <p:spPr>
          <a:xfrm>
            <a:off x="2959100" y="1511300"/>
            <a:ext cx="180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36512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er plano de un teclado">
            <a:extLst>
              <a:ext uri="{FF2B5EF4-FFF2-40B4-BE49-F238E27FC236}">
                <a16:creationId xmlns:a16="http://schemas.microsoft.com/office/drawing/2014/main" id="{2979F2DB-0989-C5E2-7577-A13D17B9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7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0FD2FF-687C-4314-B02E-FCBFF3151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442" y="389469"/>
            <a:ext cx="6426194" cy="3569242"/>
          </a:xfrm>
        </p:spPr>
        <p:txBody>
          <a:bodyPr anchor="t">
            <a:norm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</a:rPr>
              <a:t>Tópicos importantes ANTES DE APRENDER NO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66472F-B79D-477A-933C-F27CB7125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333" y="2045144"/>
            <a:ext cx="5449479" cy="1663495"/>
          </a:xfrm>
        </p:spPr>
        <p:txBody>
          <a:bodyPr anchor="b">
            <a:norm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</a:rPr>
              <a:t>Ter mais slides?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19AAFB-2709-4412-BE1B-4F063C53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49" y="3780196"/>
            <a:ext cx="38195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89E938F1-18BB-4D82-835E-97D67BEA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581150"/>
            <a:ext cx="4762500" cy="4762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BD5A07-A46A-49A9-874F-7A8FD541284F}"/>
              </a:ext>
            </a:extLst>
          </p:cNvPr>
          <p:cNvSpPr/>
          <p:nvPr/>
        </p:nvSpPr>
        <p:spPr>
          <a:xfrm>
            <a:off x="6908800" y="4724400"/>
            <a:ext cx="558800" cy="977900"/>
          </a:xfrm>
          <a:prstGeom prst="rect">
            <a:avLst/>
          </a:prstGeom>
          <a:solidFill>
            <a:srgbClr val="8ACCC6"/>
          </a:solidFill>
          <a:ln>
            <a:solidFill>
              <a:srgbClr val="8AC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2B342D-7A7B-45D4-9271-382CE675FD89}"/>
              </a:ext>
            </a:extLst>
          </p:cNvPr>
          <p:cNvSpPr txBox="1"/>
          <p:nvPr/>
        </p:nvSpPr>
        <p:spPr>
          <a:xfrm>
            <a:off x="1841500" y="266700"/>
            <a:ext cx="768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C00000"/>
                </a:solidFill>
                <a:latin typeface="Algerian" panose="04020705040A02060702" pitchFamily="82" charset="0"/>
              </a:rPr>
              <a:t>VAMOS PARA A PRÁTICA?</a:t>
            </a:r>
          </a:p>
        </p:txBody>
      </p:sp>
    </p:spTree>
    <p:extLst>
      <p:ext uri="{BB962C8B-B14F-4D97-AF65-F5344CB8AC3E}">
        <p14:creationId xmlns:p14="http://schemas.microsoft.com/office/powerpoint/2010/main" val="390719261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23820"/>
      </a:dk2>
      <a:lt2>
        <a:srgbClr val="E2E8E8"/>
      </a:lt2>
      <a:accent1>
        <a:srgbClr val="C59793"/>
      </a:accent1>
      <a:accent2>
        <a:srgbClr val="BA9C7F"/>
      </a:accent2>
      <a:accent3>
        <a:srgbClr val="A8A57F"/>
      </a:accent3>
      <a:accent4>
        <a:srgbClr val="99AA74"/>
      </a:accent4>
      <a:accent5>
        <a:srgbClr val="8DAC82"/>
      </a:accent5>
      <a:accent6>
        <a:srgbClr val="78AF80"/>
      </a:accent6>
      <a:hlink>
        <a:srgbClr val="578D91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62</Words>
  <Application>Microsoft Office PowerPoint</Application>
  <PresentationFormat>Widescreen</PresentationFormat>
  <Paragraphs>17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Algerian</vt:lpstr>
      <vt:lpstr>Arial</vt:lpstr>
      <vt:lpstr>Consolas</vt:lpstr>
      <vt:lpstr>The Hand Bold</vt:lpstr>
      <vt:lpstr>The Serif Hand Black</vt:lpstr>
      <vt:lpstr>SketchyVTI</vt:lpstr>
      <vt:lpstr>Python na Prática: Física e Afins</vt:lpstr>
      <vt:lpstr>Instalando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Tópicos importantes ANTES DE APRENDER NO python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na Prática: Física e Afins</dc:title>
  <dc:creator>Arthur de Souza Molina</dc:creator>
  <cp:lastModifiedBy>Arthur de Souza Molina</cp:lastModifiedBy>
  <cp:revision>1</cp:revision>
  <dcterms:created xsi:type="dcterms:W3CDTF">2022-04-30T01:20:36Z</dcterms:created>
  <dcterms:modified xsi:type="dcterms:W3CDTF">2022-04-30T02:21:49Z</dcterms:modified>
</cp:coreProperties>
</file>